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2" r:id="rId4"/>
    <p:sldId id="263" r:id="rId5"/>
    <p:sldId id="267" r:id="rId6"/>
    <p:sldId id="268" r:id="rId7"/>
    <p:sldId id="264" r:id="rId8"/>
    <p:sldId id="265" r:id="rId9"/>
    <p:sldId id="256" r:id="rId10"/>
    <p:sldId id="257" r:id="rId11"/>
    <p:sldId id="258" r:id="rId12"/>
    <p:sldId id="259" r:id="rId13"/>
    <p:sldId id="269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908" y="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676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89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86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41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0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95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851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3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815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273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697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C6CDF-1ACC-492C-AE35-9C23C6F680D9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0B299-EDDC-4174-A0D0-BECC6E7B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40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0"/>
            <a:ext cx="9144000" cy="1470025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Регистрация на порталах государственных услуг РТ и РФ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212976"/>
            <a:ext cx="7664896" cy="17526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uslugi.tatarstan.ru</a:t>
            </a:r>
            <a:endParaRPr lang="ru-RU" sz="5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en-US" sz="5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www.gosuslugi.ru</a:t>
            </a:r>
            <a:endParaRPr lang="ru-RU" sz="5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114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366"/>
            <a:ext cx="9144000" cy="555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18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5" t="10927" r="13045" b="14263"/>
          <a:stretch/>
        </p:blipFill>
        <p:spPr bwMode="auto">
          <a:xfrm>
            <a:off x="35497" y="116632"/>
            <a:ext cx="1144927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188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9000"/>
            <a:ext cx="9144000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68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5" t="10179" r="16145" b="4977"/>
          <a:stretch/>
        </p:blipFill>
        <p:spPr bwMode="auto">
          <a:xfrm>
            <a:off x="323528" y="44624"/>
            <a:ext cx="9865096" cy="684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3992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039"/>
            <a:ext cx="9144000" cy="587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1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" y="836712"/>
            <a:ext cx="9144000" cy="44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87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7" t="10827" r="7577" b="6486"/>
          <a:stretch/>
        </p:blipFill>
        <p:spPr bwMode="auto">
          <a:xfrm>
            <a:off x="-180528" y="836712"/>
            <a:ext cx="962849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6479704" y="1916832"/>
            <a:ext cx="2664296" cy="1399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72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0" t="11205" r="11331" b="5201"/>
          <a:stretch/>
        </p:blipFill>
        <p:spPr bwMode="auto">
          <a:xfrm>
            <a:off x="-684584" y="-27383"/>
            <a:ext cx="1173730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>
            <a:off x="323528" y="2132856"/>
            <a:ext cx="2664296" cy="13994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014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3442"/>
            <a:ext cx="9144000" cy="513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67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7" t="11211" r="22916" b="5147"/>
          <a:stretch/>
        </p:blipFill>
        <p:spPr bwMode="auto">
          <a:xfrm>
            <a:off x="539553" y="-99392"/>
            <a:ext cx="8352928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75856" y="3139852"/>
            <a:ext cx="1224136" cy="145132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474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6" t="10622" r="14531" b="5284"/>
          <a:stretch/>
        </p:blipFill>
        <p:spPr bwMode="auto">
          <a:xfrm>
            <a:off x="467544" y="44624"/>
            <a:ext cx="10441160" cy="684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906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9" t="9651" r="15391" b="5237"/>
          <a:stretch/>
        </p:blipFill>
        <p:spPr bwMode="auto">
          <a:xfrm>
            <a:off x="971600" y="-99392"/>
            <a:ext cx="9793088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030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3717032"/>
            <a:ext cx="64807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4077072"/>
            <a:ext cx="648072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62672" y="5229200"/>
            <a:ext cx="1017240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5192"/>
            <a:ext cx="9144000" cy="554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89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10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Arial Black</vt:lpstr>
      <vt:lpstr>Calibri</vt:lpstr>
      <vt:lpstr>Тема Office</vt:lpstr>
      <vt:lpstr>Регистрация на порталах государственных услуг РТ и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 по ИКТ</dc:creator>
  <cp:lastModifiedBy>ШКОЛА</cp:lastModifiedBy>
  <cp:revision>7</cp:revision>
  <dcterms:created xsi:type="dcterms:W3CDTF">2016-01-26T07:06:10Z</dcterms:created>
  <dcterms:modified xsi:type="dcterms:W3CDTF">2021-02-22T09:51:02Z</dcterms:modified>
</cp:coreProperties>
</file>